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8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8A66C-9F18-47C0-88EE-94B3532F68FA}" type="datetimeFigureOut">
              <a:rPr lang="es-ES" smtClean="0"/>
              <a:t>09/01/2017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123FA-722E-4D33-85A4-D8C2CB2099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5580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8A66C-9F18-47C0-88EE-94B3532F68FA}" type="datetimeFigureOut">
              <a:rPr lang="es-ES" smtClean="0"/>
              <a:t>09/01/2017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123FA-722E-4D33-85A4-D8C2CB2099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0816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8A66C-9F18-47C0-88EE-94B3532F68FA}" type="datetimeFigureOut">
              <a:rPr lang="es-ES" smtClean="0"/>
              <a:t>09/01/2017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123FA-722E-4D33-85A4-D8C2CB2099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4734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8A66C-9F18-47C0-88EE-94B3532F68FA}" type="datetimeFigureOut">
              <a:rPr lang="es-ES" smtClean="0"/>
              <a:t>09/01/2017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123FA-722E-4D33-85A4-D8C2CB2099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0302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8A66C-9F18-47C0-88EE-94B3532F68FA}" type="datetimeFigureOut">
              <a:rPr lang="es-ES" smtClean="0"/>
              <a:t>09/01/2017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123FA-722E-4D33-85A4-D8C2CB2099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5633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8A66C-9F18-47C0-88EE-94B3532F68FA}" type="datetimeFigureOut">
              <a:rPr lang="es-ES" smtClean="0"/>
              <a:t>09/01/2017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123FA-722E-4D33-85A4-D8C2CB2099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3732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8A66C-9F18-47C0-88EE-94B3532F68FA}" type="datetimeFigureOut">
              <a:rPr lang="es-ES" smtClean="0"/>
              <a:t>09/01/2017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123FA-722E-4D33-85A4-D8C2CB2099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3578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8A66C-9F18-47C0-88EE-94B3532F68FA}" type="datetimeFigureOut">
              <a:rPr lang="es-ES" smtClean="0"/>
              <a:t>09/01/2017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123FA-722E-4D33-85A4-D8C2CB2099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4547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8A66C-9F18-47C0-88EE-94B3532F68FA}" type="datetimeFigureOut">
              <a:rPr lang="es-ES" smtClean="0"/>
              <a:t>09/01/2017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123FA-722E-4D33-85A4-D8C2CB2099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2968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8A66C-9F18-47C0-88EE-94B3532F68FA}" type="datetimeFigureOut">
              <a:rPr lang="es-ES" smtClean="0"/>
              <a:t>09/01/2017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123FA-722E-4D33-85A4-D8C2CB2099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1669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8A66C-9F18-47C0-88EE-94B3532F68FA}" type="datetimeFigureOut">
              <a:rPr lang="es-ES" smtClean="0"/>
              <a:t>09/01/2017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123FA-722E-4D33-85A4-D8C2CB2099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1201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8A66C-9F18-47C0-88EE-94B3532F68FA}" type="datetimeFigureOut">
              <a:rPr lang="es-ES" smtClean="0"/>
              <a:t>09/01/2017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123FA-722E-4D33-85A4-D8C2CB2099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8050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4700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1685192" y="-342901"/>
            <a:ext cx="9144000" cy="1681163"/>
          </a:xfrm>
        </p:spPr>
        <p:txBody>
          <a:bodyPr>
            <a:normAutofit/>
          </a:bodyPr>
          <a:lstStyle/>
          <a:p>
            <a:r>
              <a:rPr lang="es-ES" sz="8800" b="1" dirty="0" smtClean="0">
                <a:solidFill>
                  <a:srgbClr val="FFFF00"/>
                </a:solidFill>
                <a:latin typeface="Eras Demi ITC" panose="020B0805030504020804" pitchFamily="34" charset="0"/>
                <a:ea typeface="Adobe Myungjo Std M" panose="02020600000000000000" pitchFamily="18" charset="-128"/>
              </a:rPr>
              <a:t>NU B’EDYI</a:t>
            </a:r>
            <a:endParaRPr lang="es-ES" sz="8800" b="1" dirty="0">
              <a:solidFill>
                <a:srgbClr val="FFFF00"/>
              </a:solidFill>
              <a:latin typeface="Eras Demi ITC" panose="020B0805030504020804" pitchFamily="34" charset="0"/>
              <a:ea typeface="Adobe Myungjo Std M" panose="02020600000000000000" pitchFamily="18" charset="-128"/>
            </a:endParaRPr>
          </a:p>
        </p:txBody>
      </p:sp>
      <p:pic>
        <p:nvPicPr>
          <p:cNvPr id="3" name="LOS XIITAS, XOTE DE PEDIMENTO  - MUSICA MAZAHUA (3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69262" y="976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431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http://2.bp.blogspot.com/-znDaTtfqrdM/U8HkZLfScCI/AAAAAAAAF70/gyP-bv3tm3Q/s1600/Marco+para+diploma+ni%C3%B1os+peque%C3%B1o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gazetadopovo.com.br/ra/grande/Pub/GP/p3/2012/02/22/CadernoG/Imagens/simpsons_2202doz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780" y="259753"/>
            <a:ext cx="5540192" cy="6117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510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2.bp.blogspot.com/-znDaTtfqrdM/U8HkZLfScCI/AAAAAAAAF70/gyP-bv3tm3Q/s1600/Marco+para+diploma+ni%C3%B1os+peque%C3%B1o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angrefria.com/blog/images/2005/09/homer-simps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809" y="0"/>
            <a:ext cx="3783709" cy="6137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6056416" y="1654711"/>
            <a:ext cx="274786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600" dirty="0" smtClean="0">
                <a:latin typeface="Berlin Sans FB Demi" panose="020E0802020502020306" pitchFamily="34" charset="0"/>
              </a:rPr>
              <a:t>Tata</a:t>
            </a:r>
            <a:endParaRPr lang="es-ES" sz="96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161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2.bp.blogspot.com/-znDaTtfqrdM/U8HkZLfScCI/AAAAAAAAF70/gyP-bv3tm3Q/s1600/Marco+para+diploma+ni%C3%B1os+peque%C3%B1o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wikihow.com/images/3/36/Color-Step-6-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304" y="0"/>
            <a:ext cx="5648696" cy="6685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745672" y="2220686"/>
            <a:ext cx="324800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600" dirty="0" smtClean="0">
                <a:latin typeface="Berlin Sans FB Demi" panose="020E0802020502020306" pitchFamily="34" charset="0"/>
              </a:rPr>
              <a:t>Nana</a:t>
            </a:r>
            <a:endParaRPr lang="es-ES" sz="96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926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2.bp.blogspot.com/-znDaTtfqrdM/U8HkZLfScCI/AAAAAAAAF70/gyP-bv3tm3Q/s1600/Marco+para+diploma+ni%C3%B1os+peque%C3%B1o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11001011.s3.amazonaws.com/wp-content/uploads/2010/05/DIBUJO_BART_SIMPS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405" y="475013"/>
            <a:ext cx="4583876" cy="573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5688281" y="2185060"/>
            <a:ext cx="504817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600" dirty="0" err="1" smtClean="0">
                <a:latin typeface="Berlin Sans FB Demi" panose="020E0802020502020306" pitchFamily="34" charset="0"/>
              </a:rPr>
              <a:t>Kjuarma</a:t>
            </a:r>
            <a:endParaRPr lang="es-ES" sz="96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599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2.bp.blogspot.com/-znDaTtfqrdM/U8HkZLfScCI/AAAAAAAAF70/gyP-bv3tm3Q/s1600/Marco+para+diploma+ni%C3%B1os+peque%C3%B1o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upload.wikimedia.org/wikipedia/pt/e/ec/Lisa_Simps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411" y="574369"/>
            <a:ext cx="3490150" cy="567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2386939" y="2185060"/>
            <a:ext cx="311335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600" dirty="0" err="1" smtClean="0">
                <a:latin typeface="Berlin Sans FB Demi" panose="020E0802020502020306" pitchFamily="34" charset="0"/>
              </a:rPr>
              <a:t>Kj</a:t>
            </a:r>
            <a:r>
              <a:rPr lang="es-ES" sz="9600" u="sng" dirty="0" err="1" smtClean="0">
                <a:latin typeface="Berlin Sans FB Demi" panose="020E0802020502020306" pitchFamily="34" charset="0"/>
              </a:rPr>
              <a:t>u</a:t>
            </a:r>
            <a:r>
              <a:rPr lang="es-ES" sz="9600" dirty="0" err="1" smtClean="0">
                <a:latin typeface="Berlin Sans FB Demi" panose="020E0802020502020306" pitchFamily="34" charset="0"/>
              </a:rPr>
              <a:t>’</a:t>
            </a:r>
            <a:r>
              <a:rPr lang="es-ES" sz="9600" u="sng" dirty="0" err="1" smtClean="0">
                <a:latin typeface="Berlin Sans FB Demi" panose="020E0802020502020306" pitchFamily="34" charset="0"/>
              </a:rPr>
              <a:t>u</a:t>
            </a:r>
            <a:endParaRPr lang="es-ES" sz="9600" u="sng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362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2.bp.blogspot.com/-znDaTtfqrdM/U8HkZLfScCI/AAAAAAAAF70/gyP-bv3tm3Q/s1600/Marco+para+diploma+ni%C3%B1os+peque%C3%B1o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4.bp.blogspot.com/-iEqbFk7p7ko/TZdH2c3xBdI/AAAAAAAAJJs/CEl0mBz8T_g/s1600/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84" y="311767"/>
            <a:ext cx="4072041" cy="592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5747656" y="2351314"/>
            <a:ext cx="402385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600" dirty="0" err="1" smtClean="0">
                <a:latin typeface="Berlin Sans FB Demi" panose="020E0802020502020306" pitchFamily="34" charset="0"/>
              </a:rPr>
              <a:t>mbane</a:t>
            </a:r>
            <a:endParaRPr lang="es-ES" sz="96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250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http://2.bp.blogspot.com/-znDaTtfqrdM/U8HkZLfScCI/AAAAAAAAF70/gyP-bv3tm3Q/s1600/Marco+para+diploma+ni%C3%B1os+peque%C3%B1o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spanish-herradura.com/blog/wp-content/uploads/2010/06/Abraham-Simpson-2-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219" y="593766"/>
            <a:ext cx="3505674" cy="3505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2105745" y="4215741"/>
            <a:ext cx="265810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600" dirty="0" smtClean="0">
                <a:latin typeface="Berlin Sans FB Demi" panose="020E0802020502020306" pitchFamily="34" charset="0"/>
              </a:rPr>
              <a:t>Pale</a:t>
            </a:r>
            <a:endParaRPr lang="es-ES" sz="9600" dirty="0">
              <a:latin typeface="Berlin Sans FB Demi" panose="020E0802020502020306" pitchFamily="34" charset="0"/>
            </a:endParaRPr>
          </a:p>
        </p:txBody>
      </p:sp>
      <p:pic>
        <p:nvPicPr>
          <p:cNvPr id="6150" name="Picture 6" descr="https://encrypted-tbn2.gstatic.com/images?q=tbn:ANd9GcTmDFn-4UJQSzOfrbNNrTEJYhKezo83vUlid-DLcvJRsi4ut4N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792" y="510639"/>
            <a:ext cx="2802577" cy="358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6115792" y="4215741"/>
            <a:ext cx="286328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600" dirty="0" err="1">
                <a:latin typeface="Berlin Sans FB Demi" panose="020E0802020502020306" pitchFamily="34" charset="0"/>
              </a:rPr>
              <a:t>M</a:t>
            </a:r>
            <a:r>
              <a:rPr lang="es-ES" sz="9600" dirty="0" err="1" smtClean="0">
                <a:latin typeface="Berlin Sans FB Demi" panose="020E0802020502020306" pitchFamily="34" charset="0"/>
              </a:rPr>
              <a:t>ale</a:t>
            </a:r>
            <a:endParaRPr lang="es-ES" sz="96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963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http://2.bp.blogspot.com/-znDaTtfqrdM/U8HkZLfScCI/AAAAAAAAF70/gyP-bv3tm3Q/s1600/Marco+para+diploma+ni%C3%B1os+peque%C3%B1o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vignette4.wikia.nocookie.net/lossimpson/images/f/f8/Patty_Bouvier.png/revision/latest?cb=20090802231042&amp;path-prefix=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328" y="231694"/>
            <a:ext cx="3776353" cy="639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2933205" y="2232562"/>
            <a:ext cx="21018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600" dirty="0" err="1" smtClean="0">
                <a:latin typeface="Berlin Sans FB Demi" panose="020E0802020502020306" pitchFamily="34" charset="0"/>
              </a:rPr>
              <a:t>Zizi</a:t>
            </a:r>
            <a:endParaRPr lang="es-ES" sz="96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285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2.bp.blogspot.com/-znDaTtfqrdM/U8HkZLfScCI/AAAAAAAAF70/gyP-bv3tm3Q/s1600/Marco+para+diploma+ni%C3%B1os+peque%C3%B1o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www.websimpsons.com/galeria/familia/SimpsonsFamily2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66" b="52552"/>
          <a:stretch/>
        </p:blipFill>
        <p:spPr bwMode="auto">
          <a:xfrm>
            <a:off x="3209909" y="439387"/>
            <a:ext cx="5257197" cy="3509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2790701" y="4210329"/>
            <a:ext cx="638187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600" dirty="0" err="1" smtClean="0">
                <a:latin typeface="Berlin Sans FB Demi" panose="020E0802020502020306" pitchFamily="34" charset="0"/>
              </a:rPr>
              <a:t>Chijue</a:t>
            </a:r>
            <a:r>
              <a:rPr lang="es-ES" sz="9600" dirty="0" smtClean="0">
                <a:latin typeface="Berlin Sans FB Demi" panose="020E0802020502020306" pitchFamily="34" charset="0"/>
              </a:rPr>
              <a:t>- </a:t>
            </a:r>
            <a:r>
              <a:rPr lang="es-ES" sz="9600" dirty="0" err="1" smtClean="0">
                <a:latin typeface="Berlin Sans FB Demi" panose="020E0802020502020306" pitchFamily="34" charset="0"/>
              </a:rPr>
              <a:t>chii</a:t>
            </a:r>
            <a:endParaRPr lang="es-ES" sz="96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969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12</Words>
  <Application>Microsoft Office PowerPoint</Application>
  <PresentationFormat>Panorámica</PresentationFormat>
  <Paragraphs>10</Paragraphs>
  <Slides>10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Adobe Myungjo Std M</vt:lpstr>
      <vt:lpstr>Arial</vt:lpstr>
      <vt:lpstr>Berlin Sans FB Demi</vt:lpstr>
      <vt:lpstr>Calibri</vt:lpstr>
      <vt:lpstr>Calibri Light</vt:lpstr>
      <vt:lpstr>Eras Demi ITC</vt:lpstr>
      <vt:lpstr>Tema de Office</vt:lpstr>
      <vt:lpstr>NU B’EDYI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 B’EDYI</dc:title>
  <dc:creator>NODO18-LAB1</dc:creator>
  <cp:lastModifiedBy>LUCERO SALINAS</cp:lastModifiedBy>
  <cp:revision>6</cp:revision>
  <dcterms:created xsi:type="dcterms:W3CDTF">2016-04-27T15:29:29Z</dcterms:created>
  <dcterms:modified xsi:type="dcterms:W3CDTF">2017-01-10T04:17:26Z</dcterms:modified>
</cp:coreProperties>
</file>